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AD09937-3B65-4B56-9D69-755148060BC4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7551BF9-A64D-46A7-A6C8-243186C24A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worktoday.com/archive/070813p26.shtml" TargetMode="External"/><Relationship Id="rId2" Type="http://schemas.openxmlformats.org/officeDocument/2006/relationships/hyperlink" Target="http://www.activeminds.org/issues-a-resources/the-iss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sychologytoday.com/blog/theory-knowledge/201402/the-college-student-mental-health-crisi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the Scope and Reality of Mental Health Issues on College Campuses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Presented to the KCPDC Professional Development Conference</a:t>
            </a:r>
          </a:p>
          <a:p>
            <a:r>
              <a:rPr lang="en-US" dirty="0" smtClean="0"/>
              <a:t>May 24, 2017</a:t>
            </a:r>
          </a:p>
          <a:p>
            <a:r>
              <a:rPr lang="en-US" dirty="0" smtClean="0"/>
              <a:t>Robyn Long, Ph.D.</a:t>
            </a:r>
          </a:p>
          <a:p>
            <a:r>
              <a:rPr lang="en-US" dirty="0" smtClean="0"/>
              <a:t>Associate Professor of Psychology</a:t>
            </a:r>
          </a:p>
          <a:p>
            <a:r>
              <a:rPr lang="en-US" dirty="0" smtClean="0"/>
              <a:t>Baker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96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Lifetime prevalence is 1-4% for Anorexia Nervosa; 5% for Bulimia Nervosa, and 2-7% for Binge Eating Disorder</a:t>
            </a:r>
          </a:p>
          <a:p>
            <a:r>
              <a:rPr lang="en-US" dirty="0" smtClean="0"/>
              <a:t>Symptoms vary by disorder, but fear and disturbed body perceptions, negative self-concept, and a host of medical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54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 Abuse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Lifetime prevalence varies by substance abused; 30% of college students meet the criteria for alcohol abuse; 9% overall.</a:t>
            </a:r>
          </a:p>
          <a:p>
            <a:r>
              <a:rPr lang="en-US" dirty="0" smtClean="0"/>
              <a:t>Legal issues, increased sexual assault, accidents, and medical issues can all result from substance abuse disorders.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98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Vignettes and Discussion*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Troy</a:t>
            </a:r>
          </a:p>
          <a:p>
            <a:r>
              <a:rPr lang="en-US" dirty="0" smtClean="0"/>
              <a:t>Trent</a:t>
            </a:r>
          </a:p>
          <a:p>
            <a:r>
              <a:rPr lang="en-US" dirty="0" smtClean="0"/>
              <a:t>Tanya</a:t>
            </a:r>
          </a:p>
          <a:p>
            <a:r>
              <a:rPr lang="en-US" dirty="0" smtClean="0"/>
              <a:t>Tiffany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61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Remain Hopeful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Reductions in stigma;</a:t>
            </a:r>
          </a:p>
          <a:p>
            <a:r>
              <a:rPr lang="en-US" dirty="0" smtClean="0"/>
              <a:t>Innovative awareness programs;</a:t>
            </a:r>
          </a:p>
          <a:p>
            <a:r>
              <a:rPr lang="en-US" dirty="0" smtClean="0"/>
              <a:t>These students are OVERCOMING their diagnoses to be at college in the first place;</a:t>
            </a:r>
          </a:p>
          <a:p>
            <a:r>
              <a:rPr lang="en-US" dirty="0" smtClean="0"/>
              <a:t>Simple changes, like sleep hygiene, can make a BIG difference</a:t>
            </a:r>
          </a:p>
          <a:p>
            <a:r>
              <a:rPr lang="en-US" dirty="0" smtClean="0"/>
              <a:t>Relationally-oriented faculty and staff can make a tremendous difference.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1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Comer, R.J. (2014). Fundamentals of Abnormal Psychology, 7</a:t>
            </a:r>
            <a:r>
              <a:rPr lang="en-US" baseline="30000" dirty="0" smtClean="0">
                <a:hlinkClick r:id="rId2"/>
              </a:rPr>
              <a:t>th</a:t>
            </a:r>
            <a:r>
              <a:rPr lang="en-US" dirty="0" smtClean="0">
                <a:hlinkClick r:id="rId2"/>
              </a:rPr>
              <a:t> Edition. Worth Publishers. 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www.activeminds.org/issues-a-resources/the-issue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www.socialworktoday.com/archive/070813p26.shtml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www.psychologytoday.com/blog/theory-knowledge/201402/the-college-student-mental-health-crisis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9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Scope of Mental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 smtClean="0"/>
              <a:t>26% of U.S. adults—ages 18 and older—or 1 in 4—live with a diagnosable mental health disorder in a given year;</a:t>
            </a:r>
          </a:p>
          <a:p>
            <a:r>
              <a:rPr lang="en-US" sz="2200" dirty="0" smtClean="0"/>
              <a:t>Almost 1/3 of all college students report having felt so depressed that they have had trouble functioning;</a:t>
            </a:r>
          </a:p>
          <a:p>
            <a:r>
              <a:rPr lang="en-US" sz="2200" dirty="0" smtClean="0"/>
              <a:t>Mental health issues in the college population are associated with lower GPA and higher probability of dropping out of college, and, </a:t>
            </a:r>
          </a:p>
          <a:p>
            <a:r>
              <a:rPr lang="en-US" sz="2200" dirty="0" smtClean="0"/>
              <a:t>Compared to older adults, the 18-24 age group shows the lowest rate of help-seeking.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2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Scope of Mental Illness,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75% of mental health disorders emerge between the ages of 14 and 24;</a:t>
            </a:r>
          </a:p>
          <a:p>
            <a:r>
              <a:rPr lang="en-US" dirty="0" smtClean="0"/>
              <a:t>Presentations to campus counseling centers are up by 26% in the past five years and 88% in the past ten years;</a:t>
            </a:r>
          </a:p>
          <a:p>
            <a:r>
              <a:rPr lang="en-US" dirty="0" smtClean="0"/>
              <a:t>Incoming students </a:t>
            </a:r>
            <a:r>
              <a:rPr lang="en-US" i="1" dirty="0" smtClean="0"/>
              <a:t>without</a:t>
            </a:r>
            <a:r>
              <a:rPr lang="en-US" dirty="0" smtClean="0"/>
              <a:t> mental health diagnoses are particularly vulnerable, too, as they make the transitions to college.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6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Scope of Mental Illness,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students who do ask for help, the majority will first ask a friend; 67% of college students will tell a friend that they are feeling suicidal before they’ll tell anyone else, and 80-90% of students who die by suicide are not seeking services at a college counseling center, and yet:</a:t>
            </a:r>
          </a:p>
          <a:p>
            <a:r>
              <a:rPr lang="en-US" dirty="0" smtClean="0"/>
              <a:t>Many of us feel increased responsibility to respond to our students while feeling both ill-equipped and overwhelmed by these mental health demands.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9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Most Commonly Reported Mental Health Diagnoses in College Students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Mood disorders, including depression, dysthymia and bipolar disorder;</a:t>
            </a:r>
          </a:p>
          <a:p>
            <a:r>
              <a:rPr lang="en-US" dirty="0" smtClean="0"/>
              <a:t>Anxiety Disorders, including rape trauma and PTSD;</a:t>
            </a:r>
          </a:p>
          <a:p>
            <a:r>
              <a:rPr lang="en-US" dirty="0" smtClean="0"/>
              <a:t>Learning Disabilities;</a:t>
            </a:r>
          </a:p>
          <a:p>
            <a:r>
              <a:rPr lang="en-US" dirty="0" smtClean="0"/>
              <a:t>ADHD;</a:t>
            </a:r>
          </a:p>
          <a:p>
            <a:r>
              <a:rPr lang="en-US" dirty="0" smtClean="0"/>
              <a:t>Autism Spectrum Disorders;</a:t>
            </a:r>
          </a:p>
          <a:p>
            <a:r>
              <a:rPr lang="en-US" dirty="0" smtClean="0"/>
              <a:t>Eating Disorders, and</a:t>
            </a:r>
          </a:p>
          <a:p>
            <a:r>
              <a:rPr lang="en-US" dirty="0" smtClean="0"/>
              <a:t>Substance Abuse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7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Lifetime prevalence is 19%, or roughly 1 in 5 for depression; 3% with bipolar disorder, and 6% with dysthymia</a:t>
            </a:r>
          </a:p>
          <a:p>
            <a:r>
              <a:rPr lang="en-US" dirty="0" smtClean="0"/>
              <a:t>Symptoms include anhedonia, significant weight loss or weight gain; insomnia or hypersomnia; psychomotor agitation or retardation; loss of energy; feelings of worthlessness or excessive guilt; reduced ability to think or concentrate or indecisiveness, and recurring thoughts of death or suicide; bipolar disorder also includes mania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0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Lifetime prevalence is 29%; most common mental health disorders; includes generalized anxiety disorder, phobias, panic disorders, PTSD and OCD.</a:t>
            </a:r>
          </a:p>
          <a:p>
            <a:r>
              <a:rPr lang="en-US" dirty="0" smtClean="0"/>
              <a:t>Symptoms can include free-floating anxiety; behavioral changes; restlessness and muscle tension; insomnia; avoidance; panic attacks; recurrent obsessions and compulsions; dreams, flashbacks and re-experiencing; hypervigilance or exaggerated startle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4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Disorders &amp; ADHD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Lifetime prevalence is roughly 10% for LD and 5% for ADHD;</a:t>
            </a:r>
          </a:p>
          <a:p>
            <a:r>
              <a:rPr lang="en-US" dirty="0" smtClean="0"/>
              <a:t>Symptoms vary with particular diagnosis, but 50% will have comorbid disorders; the good news is the “rise” may be due to advances that allow students with LD to attend college; students with LD can make great demands on university faculty and staff; hyperactivity and impulsivity are significant behavioral issues amongst college students with ADHD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2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Autism Spectrum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in 68 children; far more common in boys than girls, but on the rise for both sexes;</a:t>
            </a:r>
          </a:p>
          <a:p>
            <a:r>
              <a:rPr lang="en-US" dirty="0" smtClean="0"/>
              <a:t>Symptoms include persistent deficits in social communication and social interaction, including social-emotional reciprocity and nonverbal communication; restricted and repetitive  patterns of behaviors, including excessive adherence to routines or excessive resistance to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84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143</TotalTime>
  <Words>778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Pushpin</vt:lpstr>
      <vt:lpstr>Managing the Scope and Reality of Mental Health Issues on College Campuses</vt:lpstr>
      <vt:lpstr>The Scope of Mental Illness</vt:lpstr>
      <vt:lpstr>The Scope of Mental Illness, continued</vt:lpstr>
      <vt:lpstr>The Scope of Mental Illness, continued</vt:lpstr>
      <vt:lpstr>The Most Commonly Reported Mental Health Diagnoses in College Students</vt:lpstr>
      <vt:lpstr>Mood Disorders</vt:lpstr>
      <vt:lpstr>Anxiety Disorders</vt:lpstr>
      <vt:lpstr>Learning Disorders &amp; ADHD</vt:lpstr>
      <vt:lpstr>Autism Spectrum Disorders</vt:lpstr>
      <vt:lpstr>Eating Disorders</vt:lpstr>
      <vt:lpstr>Substance Abuse Disorders</vt:lpstr>
      <vt:lpstr>Vignettes and Discussion*</vt:lpstr>
      <vt:lpstr>Reasons to Remain Hopeful</vt:lpstr>
      <vt:lpstr>References and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the Scope and Reality of Mental Health Issues on College Campuses</dc:title>
  <dc:creator>Robyn Long</dc:creator>
  <cp:lastModifiedBy>Robyn Long</cp:lastModifiedBy>
  <cp:revision>17</cp:revision>
  <dcterms:created xsi:type="dcterms:W3CDTF">2017-05-23T18:50:54Z</dcterms:created>
  <dcterms:modified xsi:type="dcterms:W3CDTF">2017-05-23T21:13:55Z</dcterms:modified>
</cp:coreProperties>
</file>